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F6B86-7692-47DE-B07F-EC2790F79029}" v="17" dt="2025-08-12T07:17:02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907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njana Reddy" userId="b4b6d876a0698916" providerId="LiveId" clId="{829F6B86-7692-47DE-B07F-EC2790F79029}"/>
    <pc:docChg chg="undo custSel modSld">
      <pc:chgData name="Niranjana Reddy" userId="b4b6d876a0698916" providerId="LiveId" clId="{829F6B86-7692-47DE-B07F-EC2790F79029}" dt="2025-08-12T07:17:41.847" v="296" actId="14100"/>
      <pc:docMkLst>
        <pc:docMk/>
      </pc:docMkLst>
      <pc:sldChg chg="modSp mod">
        <pc:chgData name="Niranjana Reddy" userId="b4b6d876a0698916" providerId="LiveId" clId="{829F6B86-7692-47DE-B07F-EC2790F79029}" dt="2025-08-12T06:38:56.159" v="23" actId="20577"/>
        <pc:sldMkLst>
          <pc:docMk/>
          <pc:sldMk cId="0" sldId="256"/>
        </pc:sldMkLst>
        <pc:spChg chg="mod">
          <ac:chgData name="Niranjana Reddy" userId="b4b6d876a0698916" providerId="LiveId" clId="{829F6B86-7692-47DE-B07F-EC2790F79029}" dt="2025-08-12T06:38:56.159" v="23" actId="20577"/>
          <ac:spMkLst>
            <pc:docMk/>
            <pc:sldMk cId="0" sldId="256"/>
            <ac:spMk id="5" creationId="{00000000-0000-0000-0000-000000000000}"/>
          </ac:spMkLst>
        </pc:spChg>
      </pc:sldChg>
      <pc:sldChg chg="addSp delSp modSp mod">
        <pc:chgData name="Niranjana Reddy" userId="b4b6d876a0698916" providerId="LiveId" clId="{829F6B86-7692-47DE-B07F-EC2790F79029}" dt="2025-08-12T06:43:41.238" v="38" actId="207"/>
        <pc:sldMkLst>
          <pc:docMk/>
          <pc:sldMk cId="0" sldId="258"/>
        </pc:sldMkLst>
        <pc:spChg chg="mod">
          <ac:chgData name="Niranjana Reddy" userId="b4b6d876a0698916" providerId="LiveId" clId="{829F6B86-7692-47DE-B07F-EC2790F79029}" dt="2025-08-12T06:43:41.238" v="38" actId="207"/>
          <ac:spMkLst>
            <pc:docMk/>
            <pc:sldMk cId="0" sldId="258"/>
            <ac:spMk id="5" creationId="{00000000-0000-0000-0000-000000000000}"/>
          </ac:spMkLst>
        </pc:spChg>
        <pc:picChg chg="del">
          <ac:chgData name="Niranjana Reddy" userId="b4b6d876a0698916" providerId="LiveId" clId="{829F6B86-7692-47DE-B07F-EC2790F79029}" dt="2025-08-12T06:41:35.304" v="31" actId="21"/>
          <ac:picMkLst>
            <pc:docMk/>
            <pc:sldMk cId="0" sldId="258"/>
            <ac:picMk id="2" creationId="{00000000-0000-0000-0000-000000000000}"/>
          </ac:picMkLst>
        </pc:picChg>
        <pc:picChg chg="add mod">
          <ac:chgData name="Niranjana Reddy" userId="b4b6d876a0698916" providerId="LiveId" clId="{829F6B86-7692-47DE-B07F-EC2790F79029}" dt="2025-08-12T06:41:50.048" v="33" actId="14100"/>
          <ac:picMkLst>
            <pc:docMk/>
            <pc:sldMk cId="0" sldId="258"/>
            <ac:picMk id="7" creationId="{41E7ADEF-FE9E-0AE1-2548-39D9259CF4DA}"/>
          </ac:picMkLst>
        </pc:picChg>
      </pc:sldChg>
      <pc:sldChg chg="addSp delSp modSp mod">
        <pc:chgData name="Niranjana Reddy" userId="b4b6d876a0698916" providerId="LiveId" clId="{829F6B86-7692-47DE-B07F-EC2790F79029}" dt="2025-08-12T06:46:27.169" v="48" actId="1076"/>
        <pc:sldMkLst>
          <pc:docMk/>
          <pc:sldMk cId="0" sldId="259"/>
        </pc:sldMkLst>
        <pc:picChg chg="del">
          <ac:chgData name="Niranjana Reddy" userId="b4b6d876a0698916" providerId="LiveId" clId="{829F6B86-7692-47DE-B07F-EC2790F79029}" dt="2025-08-12T06:44:17.997" v="39" actId="21"/>
          <ac:picMkLst>
            <pc:docMk/>
            <pc:sldMk cId="0" sldId="259"/>
            <ac:picMk id="3" creationId="{00000000-0000-0000-0000-000000000000}"/>
          </ac:picMkLst>
        </pc:picChg>
        <pc:picChg chg="add mod">
          <ac:chgData name="Niranjana Reddy" userId="b4b6d876a0698916" providerId="LiveId" clId="{829F6B86-7692-47DE-B07F-EC2790F79029}" dt="2025-08-12T06:46:27.169" v="48" actId="1076"/>
          <ac:picMkLst>
            <pc:docMk/>
            <pc:sldMk cId="0" sldId="259"/>
            <ac:picMk id="11" creationId="{6DD19181-B16C-C899-AAB7-7B0CEF434FB0}"/>
          </ac:picMkLst>
        </pc:picChg>
      </pc:sldChg>
      <pc:sldChg chg="addSp modSp mod">
        <pc:chgData name="Niranjana Reddy" userId="b4b6d876a0698916" providerId="LiveId" clId="{829F6B86-7692-47DE-B07F-EC2790F79029}" dt="2025-08-12T06:49:44.192" v="64" actId="1076"/>
        <pc:sldMkLst>
          <pc:docMk/>
          <pc:sldMk cId="0" sldId="260"/>
        </pc:sldMkLst>
        <pc:spChg chg="mod">
          <ac:chgData name="Niranjana Reddy" userId="b4b6d876a0698916" providerId="LiveId" clId="{829F6B86-7692-47DE-B07F-EC2790F79029}" dt="2025-08-12T06:45:02.824" v="40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7:09.819" v="49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9:44.192" v="64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9:44.192" v="64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9:44.192" v="64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7:42.131" v="50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7:42.131" v="50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7:42.131" v="50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7:42.131" v="50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7:42.131" v="50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7:42.131" v="50" actId="1076"/>
          <ac:spMkLst>
            <pc:docMk/>
            <pc:sldMk cId="0" sldId="260"/>
            <ac:spMk id="15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49:34.625" v="63" actId="1076"/>
          <ac:spMkLst>
            <pc:docMk/>
            <pc:sldMk cId="0" sldId="260"/>
            <ac:spMk id="16" creationId="{00000000-0000-0000-0000-000000000000}"/>
          </ac:spMkLst>
        </pc:spChg>
        <pc:picChg chg="mod">
          <ac:chgData name="Niranjana Reddy" userId="b4b6d876a0698916" providerId="LiveId" clId="{829F6B86-7692-47DE-B07F-EC2790F79029}" dt="2025-08-12T06:49:44.192" v="64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Niranjana Reddy" userId="b4b6d876a0698916" providerId="LiveId" clId="{829F6B86-7692-47DE-B07F-EC2790F79029}" dt="2025-08-12T06:47:42.131" v="50" actId="1076"/>
          <ac:picMkLst>
            <pc:docMk/>
            <pc:sldMk cId="0" sldId="260"/>
            <ac:picMk id="9" creationId="{00000000-0000-0000-0000-000000000000}"/>
          </ac:picMkLst>
        </pc:picChg>
        <pc:picChg chg="add mod">
          <ac:chgData name="Niranjana Reddy" userId="b4b6d876a0698916" providerId="LiveId" clId="{829F6B86-7692-47DE-B07F-EC2790F79029}" dt="2025-08-12T06:49:28.045" v="62" actId="1076"/>
          <ac:picMkLst>
            <pc:docMk/>
            <pc:sldMk cId="0" sldId="260"/>
            <ac:picMk id="18" creationId="{84BD820A-BC7F-173F-0F08-7E39E0F40999}"/>
          </ac:picMkLst>
        </pc:picChg>
      </pc:sldChg>
      <pc:sldChg chg="modSp mod">
        <pc:chgData name="Niranjana Reddy" userId="b4b6d876a0698916" providerId="LiveId" clId="{829F6B86-7692-47DE-B07F-EC2790F79029}" dt="2025-08-12T06:49:56.797" v="65" actId="1076"/>
        <pc:sldMkLst>
          <pc:docMk/>
          <pc:sldMk cId="0" sldId="261"/>
        </pc:sldMkLst>
        <pc:picChg chg="mod">
          <ac:chgData name="Niranjana Reddy" userId="b4b6d876a0698916" providerId="LiveId" clId="{829F6B86-7692-47DE-B07F-EC2790F79029}" dt="2025-08-12T06:49:56.797" v="65" actId="1076"/>
          <ac:picMkLst>
            <pc:docMk/>
            <pc:sldMk cId="0" sldId="261"/>
            <ac:picMk id="3" creationId="{00000000-0000-0000-0000-000000000000}"/>
          </ac:picMkLst>
        </pc:picChg>
      </pc:sldChg>
      <pc:sldChg chg="addSp delSp modSp mod">
        <pc:chgData name="Niranjana Reddy" userId="b4b6d876a0698916" providerId="LiveId" clId="{829F6B86-7692-47DE-B07F-EC2790F79029}" dt="2025-08-12T07:01:26.647" v="177" actId="1076"/>
        <pc:sldMkLst>
          <pc:docMk/>
          <pc:sldMk cId="0" sldId="262"/>
        </pc:sldMkLst>
        <pc:spChg chg="mod">
          <ac:chgData name="Niranjana Reddy" userId="b4b6d876a0698916" providerId="LiveId" clId="{829F6B86-7692-47DE-B07F-EC2790F79029}" dt="2025-08-12T06:50:56.557" v="68" actId="255"/>
          <ac:spMkLst>
            <pc:docMk/>
            <pc:sldMk cId="0" sldId="262"/>
            <ac:spMk id="2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0:12.628" v="165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0:08.923" v="164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0:03.012" v="162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58.630" v="161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53.004" v="159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49.430" v="158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45.500" v="157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40.684" v="156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32.863" v="155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29.743" v="154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25.514" v="153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19.568" v="152" actId="1076"/>
          <ac:spMkLst>
            <pc:docMk/>
            <pc:sldMk cId="0" sldId="262"/>
            <ac:spMk id="20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6:59:15.450" v="151" actId="1076"/>
          <ac:spMkLst>
            <pc:docMk/>
            <pc:sldMk cId="0" sldId="262"/>
            <ac:spMk id="21" creationId="{00000000-0000-0000-0000-000000000000}"/>
          </ac:spMkLst>
        </pc:spChg>
        <pc:picChg chg="del">
          <ac:chgData name="Niranjana Reddy" userId="b4b6d876a0698916" providerId="LiveId" clId="{829F6B86-7692-47DE-B07F-EC2790F79029}" dt="2025-08-12T06:53:25.045" v="91" actId="21"/>
          <ac:picMkLst>
            <pc:docMk/>
            <pc:sldMk cId="0" sldId="262"/>
            <ac:picMk id="4" creationId="{00000000-0000-0000-0000-000000000000}"/>
          </ac:picMkLst>
        </pc:picChg>
        <pc:picChg chg="del">
          <ac:chgData name="Niranjana Reddy" userId="b4b6d876a0698916" providerId="LiveId" clId="{829F6B86-7692-47DE-B07F-EC2790F79029}" dt="2025-08-12T06:53:31.375" v="92" actId="21"/>
          <ac:picMkLst>
            <pc:docMk/>
            <pc:sldMk cId="0" sldId="262"/>
            <ac:picMk id="7" creationId="{00000000-0000-0000-0000-000000000000}"/>
          </ac:picMkLst>
        </pc:picChg>
        <pc:picChg chg="del">
          <ac:chgData name="Niranjana Reddy" userId="b4b6d876a0698916" providerId="LiveId" clId="{829F6B86-7692-47DE-B07F-EC2790F79029}" dt="2025-08-12T06:53:31.375" v="92" actId="21"/>
          <ac:picMkLst>
            <pc:docMk/>
            <pc:sldMk cId="0" sldId="262"/>
            <ac:picMk id="10" creationId="{00000000-0000-0000-0000-000000000000}"/>
          </ac:picMkLst>
        </pc:picChg>
        <pc:picChg chg="del">
          <ac:chgData name="Niranjana Reddy" userId="b4b6d876a0698916" providerId="LiveId" clId="{829F6B86-7692-47DE-B07F-EC2790F79029}" dt="2025-08-12T06:53:31.375" v="92" actId="21"/>
          <ac:picMkLst>
            <pc:docMk/>
            <pc:sldMk cId="0" sldId="262"/>
            <ac:picMk id="13" creationId="{00000000-0000-0000-0000-000000000000}"/>
          </ac:picMkLst>
        </pc:picChg>
        <pc:picChg chg="del">
          <ac:chgData name="Niranjana Reddy" userId="b4b6d876a0698916" providerId="LiveId" clId="{829F6B86-7692-47DE-B07F-EC2790F79029}" dt="2025-08-12T06:53:37.830" v="93" actId="21"/>
          <ac:picMkLst>
            <pc:docMk/>
            <pc:sldMk cId="0" sldId="262"/>
            <ac:picMk id="16" creationId="{00000000-0000-0000-0000-000000000000}"/>
          </ac:picMkLst>
        </pc:picChg>
        <pc:picChg chg="del">
          <ac:chgData name="Niranjana Reddy" userId="b4b6d876a0698916" providerId="LiveId" clId="{829F6B86-7692-47DE-B07F-EC2790F79029}" dt="2025-08-12T06:53:43.329" v="94" actId="21"/>
          <ac:picMkLst>
            <pc:docMk/>
            <pc:sldMk cId="0" sldId="262"/>
            <ac:picMk id="19" creationId="{00000000-0000-0000-0000-000000000000}"/>
          </ac:picMkLst>
        </pc:picChg>
        <pc:picChg chg="del">
          <ac:chgData name="Niranjana Reddy" userId="b4b6d876a0698916" providerId="LiveId" clId="{829F6B86-7692-47DE-B07F-EC2790F79029}" dt="2025-08-12T06:51:18.124" v="70" actId="21"/>
          <ac:picMkLst>
            <pc:docMk/>
            <pc:sldMk cId="0" sldId="262"/>
            <ac:picMk id="22" creationId="{00000000-0000-0000-0000-000000000000}"/>
          </ac:picMkLst>
        </pc:picChg>
        <pc:picChg chg="add mod modCrop">
          <ac:chgData name="Niranjana Reddy" userId="b4b6d876a0698916" providerId="LiveId" clId="{829F6B86-7692-47DE-B07F-EC2790F79029}" dt="2025-08-12T07:01:26.647" v="177" actId="1076"/>
          <ac:picMkLst>
            <pc:docMk/>
            <pc:sldMk cId="0" sldId="262"/>
            <ac:picMk id="24" creationId="{8CF83407-A714-1F55-B8F0-90C97FF6EDB8}"/>
          </ac:picMkLst>
        </pc:picChg>
      </pc:sldChg>
      <pc:sldChg chg="addSp delSp modSp mod">
        <pc:chgData name="Niranjana Reddy" userId="b4b6d876a0698916" providerId="LiveId" clId="{829F6B86-7692-47DE-B07F-EC2790F79029}" dt="2025-08-12T07:05:17.928" v="197" actId="14100"/>
        <pc:sldMkLst>
          <pc:docMk/>
          <pc:sldMk cId="0" sldId="263"/>
        </pc:sldMkLst>
        <pc:graphicFrameChg chg="add del mod">
          <ac:chgData name="Niranjana Reddy" userId="b4b6d876a0698916" providerId="LiveId" clId="{829F6B86-7692-47DE-B07F-EC2790F79029}" dt="2025-08-12T07:04:06.597" v="190" actId="21"/>
          <ac:graphicFrameMkLst>
            <pc:docMk/>
            <pc:sldMk cId="0" sldId="263"/>
            <ac:graphicFrameMk id="16" creationId="{B91248CA-E553-C990-54CC-2E2EBA428EE6}"/>
          </ac:graphicFrameMkLst>
        </pc:graphicFrameChg>
        <pc:picChg chg="del mod">
          <ac:chgData name="Niranjana Reddy" userId="b4b6d876a0698916" providerId="LiveId" clId="{829F6B86-7692-47DE-B07F-EC2790F79029}" dt="2025-08-12T07:03:19.361" v="179" actId="21"/>
          <ac:picMkLst>
            <pc:docMk/>
            <pc:sldMk cId="0" sldId="263"/>
            <ac:picMk id="3" creationId="{00000000-0000-0000-0000-000000000000}"/>
          </ac:picMkLst>
        </pc:picChg>
        <pc:picChg chg="add del mod">
          <ac:chgData name="Niranjana Reddy" userId="b4b6d876a0698916" providerId="LiveId" clId="{829F6B86-7692-47DE-B07F-EC2790F79029}" dt="2025-08-12T07:03:26.194" v="181" actId="21"/>
          <ac:picMkLst>
            <pc:docMk/>
            <pc:sldMk cId="0" sldId="263"/>
            <ac:picMk id="15" creationId="{CDA3E776-6EC6-96C7-269A-AA3996E28D52}"/>
          </ac:picMkLst>
        </pc:picChg>
        <pc:picChg chg="add mod">
          <ac:chgData name="Niranjana Reddy" userId="b4b6d876a0698916" providerId="LiveId" clId="{829F6B86-7692-47DE-B07F-EC2790F79029}" dt="2025-08-12T07:05:17.928" v="197" actId="14100"/>
          <ac:picMkLst>
            <pc:docMk/>
            <pc:sldMk cId="0" sldId="263"/>
            <ac:picMk id="17" creationId="{267DC968-EE7F-6037-B131-B59B8F1E07BE}"/>
          </ac:picMkLst>
        </pc:picChg>
      </pc:sldChg>
      <pc:sldChg chg="addSp delSp modSp mod">
        <pc:chgData name="Niranjana Reddy" userId="b4b6d876a0698916" providerId="LiveId" clId="{829F6B86-7692-47DE-B07F-EC2790F79029}" dt="2025-08-12T07:15:03.900" v="280" actId="1076"/>
        <pc:sldMkLst>
          <pc:docMk/>
          <pc:sldMk cId="0" sldId="264"/>
        </pc:sldMkLst>
        <pc:spChg chg="mod">
          <ac:chgData name="Niranjana Reddy" userId="b4b6d876a0698916" providerId="LiveId" clId="{829F6B86-7692-47DE-B07F-EC2790F79029}" dt="2025-08-12T07:07:04.506" v="199" actId="255"/>
          <ac:spMkLst>
            <pc:docMk/>
            <pc:sldMk cId="0" sldId="264"/>
            <ac:spMk id="3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8:04.260" v="208" actId="255"/>
          <ac:spMkLst>
            <pc:docMk/>
            <pc:sldMk cId="0" sldId="264"/>
            <ac:spMk id="5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12:35.080" v="258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8:09.695" v="209" actId="255"/>
          <ac:spMkLst>
            <pc:docMk/>
            <pc:sldMk cId="0" sldId="264"/>
            <ac:spMk id="8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8:32.620" v="212" actId="1076"/>
          <ac:spMkLst>
            <pc:docMk/>
            <pc:sldMk cId="0" sldId="264"/>
            <ac:spMk id="9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7:58.244" v="207" actId="255"/>
          <ac:spMkLst>
            <pc:docMk/>
            <pc:sldMk cId="0" sldId="264"/>
            <ac:spMk id="11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9:12.273" v="216" actId="255"/>
          <ac:spMkLst>
            <pc:docMk/>
            <pc:sldMk cId="0" sldId="264"/>
            <ac:spMk id="12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8:17.441" v="210" actId="255"/>
          <ac:spMkLst>
            <pc:docMk/>
            <pc:sldMk cId="0" sldId="264"/>
            <ac:spMk id="14" creationId="{00000000-0000-0000-0000-000000000000}"/>
          </ac:spMkLst>
        </pc:spChg>
        <pc:spChg chg="mod">
          <ac:chgData name="Niranjana Reddy" userId="b4b6d876a0698916" providerId="LiveId" clId="{829F6B86-7692-47DE-B07F-EC2790F79029}" dt="2025-08-12T07:08:55.333" v="214" actId="255"/>
          <ac:spMkLst>
            <pc:docMk/>
            <pc:sldMk cId="0" sldId="264"/>
            <ac:spMk id="15" creationId="{00000000-0000-0000-0000-000000000000}"/>
          </ac:spMkLst>
        </pc:spChg>
        <pc:picChg chg="mod">
          <ac:chgData name="Niranjana Reddy" userId="b4b6d876a0698916" providerId="LiveId" clId="{829F6B86-7692-47DE-B07F-EC2790F79029}" dt="2025-08-12T07:14:47.822" v="276" actId="14100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Niranjana Reddy" userId="b4b6d876a0698916" providerId="LiveId" clId="{829F6B86-7692-47DE-B07F-EC2790F79029}" dt="2025-08-12T07:15:03.900" v="280" actId="1076"/>
          <ac:picMkLst>
            <pc:docMk/>
            <pc:sldMk cId="0" sldId="264"/>
            <ac:picMk id="7" creationId="{00000000-0000-0000-0000-000000000000}"/>
          </ac:picMkLst>
        </pc:picChg>
        <pc:picChg chg="mod">
          <ac:chgData name="Niranjana Reddy" userId="b4b6d876a0698916" providerId="LiveId" clId="{829F6B86-7692-47DE-B07F-EC2790F79029}" dt="2025-08-12T07:14:40.545" v="274" actId="14100"/>
          <ac:picMkLst>
            <pc:docMk/>
            <pc:sldMk cId="0" sldId="264"/>
            <ac:picMk id="10" creationId="{00000000-0000-0000-0000-000000000000}"/>
          </ac:picMkLst>
        </pc:picChg>
        <pc:picChg chg="mod">
          <ac:chgData name="Niranjana Reddy" userId="b4b6d876a0698916" providerId="LiveId" clId="{829F6B86-7692-47DE-B07F-EC2790F79029}" dt="2025-08-12T07:15:01.331" v="279" actId="1076"/>
          <ac:picMkLst>
            <pc:docMk/>
            <pc:sldMk cId="0" sldId="264"/>
            <ac:picMk id="13" creationId="{00000000-0000-0000-0000-000000000000}"/>
          </ac:picMkLst>
        </pc:picChg>
        <pc:picChg chg="del">
          <ac:chgData name="Niranjana Reddy" userId="b4b6d876a0698916" providerId="LiveId" clId="{829F6B86-7692-47DE-B07F-EC2790F79029}" dt="2025-08-12T07:06:53.705" v="198" actId="21"/>
          <ac:picMkLst>
            <pc:docMk/>
            <pc:sldMk cId="0" sldId="264"/>
            <ac:picMk id="16" creationId="{00000000-0000-0000-0000-000000000000}"/>
          </ac:picMkLst>
        </pc:picChg>
        <pc:picChg chg="add mod">
          <ac:chgData name="Niranjana Reddy" userId="b4b6d876a0698916" providerId="LiveId" clId="{829F6B86-7692-47DE-B07F-EC2790F79029}" dt="2025-08-12T07:14:33.421" v="273" actId="14100"/>
          <ac:picMkLst>
            <pc:docMk/>
            <pc:sldMk cId="0" sldId="264"/>
            <ac:picMk id="18" creationId="{51437197-62A2-8CE7-2FB8-D7C31A5B5332}"/>
          </ac:picMkLst>
        </pc:picChg>
        <pc:picChg chg="add mod">
          <ac:chgData name="Niranjana Reddy" userId="b4b6d876a0698916" providerId="LiveId" clId="{829F6B86-7692-47DE-B07F-EC2790F79029}" dt="2025-08-12T07:14:27.953" v="272" actId="1076"/>
          <ac:picMkLst>
            <pc:docMk/>
            <pc:sldMk cId="0" sldId="264"/>
            <ac:picMk id="19" creationId="{BAD04149-6C48-1330-F5C4-613D81F9CA70}"/>
          </ac:picMkLst>
        </pc:picChg>
      </pc:sldChg>
      <pc:sldChg chg="addSp delSp modSp mod">
        <pc:chgData name="Niranjana Reddy" userId="b4b6d876a0698916" providerId="LiveId" clId="{829F6B86-7692-47DE-B07F-EC2790F79029}" dt="2025-08-12T07:17:41.847" v="296" actId="14100"/>
        <pc:sldMkLst>
          <pc:docMk/>
          <pc:sldMk cId="0" sldId="265"/>
        </pc:sldMkLst>
        <pc:picChg chg="del">
          <ac:chgData name="Niranjana Reddy" userId="b4b6d876a0698916" providerId="LiveId" clId="{829F6B86-7692-47DE-B07F-EC2790F79029}" dt="2025-08-12T07:16:00.262" v="281" actId="21"/>
          <ac:picMkLst>
            <pc:docMk/>
            <pc:sldMk cId="0" sldId="265"/>
            <ac:picMk id="3" creationId="{00000000-0000-0000-0000-000000000000}"/>
          </ac:picMkLst>
        </pc:picChg>
        <pc:picChg chg="add mod">
          <ac:chgData name="Niranjana Reddy" userId="b4b6d876a0698916" providerId="LiveId" clId="{829F6B86-7692-47DE-B07F-EC2790F79029}" dt="2025-08-12T07:16:20.291" v="283" actId="1076"/>
          <ac:picMkLst>
            <pc:docMk/>
            <pc:sldMk cId="0" sldId="265"/>
            <ac:picMk id="10" creationId="{04CF382E-AF87-9B3B-516F-A93A61A97D80}"/>
          </ac:picMkLst>
        </pc:picChg>
        <pc:picChg chg="add mod">
          <ac:chgData name="Niranjana Reddy" userId="b4b6d876a0698916" providerId="LiveId" clId="{829F6B86-7692-47DE-B07F-EC2790F79029}" dt="2025-08-12T07:17:37.191" v="295" actId="1076"/>
          <ac:picMkLst>
            <pc:docMk/>
            <pc:sldMk cId="0" sldId="265"/>
            <ac:picMk id="11" creationId="{9404654E-002A-3957-9246-C68029431F43}"/>
          </ac:picMkLst>
        </pc:picChg>
        <pc:picChg chg="add mod modCrop">
          <ac:chgData name="Niranjana Reddy" userId="b4b6d876a0698916" providerId="LiveId" clId="{829F6B86-7692-47DE-B07F-EC2790F79029}" dt="2025-08-12T07:17:41.847" v="296" actId="14100"/>
          <ac:picMkLst>
            <pc:docMk/>
            <pc:sldMk cId="0" sldId="265"/>
            <ac:picMk id="13" creationId="{4EA35A3D-4099-D9C0-9455-8E102DE25A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41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42617" y="3408878"/>
            <a:ext cx="89451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Computational Fluid Dynamics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24783" y="566976"/>
            <a:ext cx="858083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Part 7: Results You Get from CFD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Post-simulation, CFD offers rich insights: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Pressure Distribution: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Identify high/low pressure zones.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235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Velocity Fields: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Track flow acceleration/deceleration.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2561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Flow Separation Zones: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Pinpoint areas where air detaches (often causing stall).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7576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Lift &amp; Drag Forces: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Directly calculated from surface pressure and shear stress.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60295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these, you can derive CL, CD, and the crucial </a:t>
            </a: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lift-to-drag ratio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 direct measure of aerodynamic efficiency.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F382E-AF87-9B3B-516F-A93A61A9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65" y="1673543"/>
            <a:ext cx="2635250" cy="208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04654E-002A-3957-9246-C68029431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83" y="1673543"/>
            <a:ext cx="2749550" cy="2076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A35A3D-4099-D9C0-9455-8E102DE2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59" b="6705"/>
          <a:stretch>
            <a:fillRect/>
          </a:stretch>
        </p:blipFill>
        <p:spPr>
          <a:xfrm>
            <a:off x="811965" y="3994483"/>
            <a:ext cx="5880768" cy="36681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958"/>
            <a:ext cx="9338072" cy="59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CFD Explained: From Basics to Results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88670" y="1601510"/>
            <a:ext cx="13053060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the fundamentals, equations, applications, and interpretation of CFD.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88670" y="2410778"/>
            <a:ext cx="6430804" cy="1413748"/>
          </a:xfrm>
          <a:prstGeom prst="roundRect">
            <a:avLst>
              <a:gd name="adj" fmla="val 7761"/>
            </a:avLst>
          </a:prstGeom>
          <a:solidFill>
            <a:srgbClr val="FAFFFA"/>
          </a:solidFill>
          <a:ln/>
        </p:spPr>
      </p:sp>
      <p:sp>
        <p:nvSpPr>
          <p:cNvPr id="5" name="Shape 3"/>
          <p:cNvSpPr/>
          <p:nvPr/>
        </p:nvSpPr>
        <p:spPr>
          <a:xfrm>
            <a:off x="788670" y="2387918"/>
            <a:ext cx="6430804" cy="91440"/>
          </a:xfrm>
          <a:prstGeom prst="roundRect">
            <a:avLst>
              <a:gd name="adj" fmla="val 188545"/>
            </a:avLst>
          </a:prstGeom>
          <a:solidFill>
            <a:srgbClr val="438951"/>
          </a:solidFill>
          <a:ln/>
        </p:spPr>
      </p:sp>
      <p:sp>
        <p:nvSpPr>
          <p:cNvPr id="6" name="Shape 4"/>
          <p:cNvSpPr/>
          <p:nvPr/>
        </p:nvSpPr>
        <p:spPr>
          <a:xfrm>
            <a:off x="3716774" y="2123480"/>
            <a:ext cx="574596" cy="574596"/>
          </a:xfrm>
          <a:prstGeom prst="roundRect">
            <a:avLst>
              <a:gd name="adj" fmla="val 159138"/>
            </a:avLst>
          </a:prstGeom>
          <a:solidFill>
            <a:srgbClr val="438951"/>
          </a:solidFill>
          <a:ln/>
        </p:spPr>
      </p:sp>
      <p:sp>
        <p:nvSpPr>
          <p:cNvPr id="7" name="Text 5"/>
          <p:cNvSpPr/>
          <p:nvPr/>
        </p:nvSpPr>
        <p:spPr>
          <a:xfrm>
            <a:off x="3889177" y="2267069"/>
            <a:ext cx="22979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02983" y="2889647"/>
            <a:ext cx="23944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02983" y="3303746"/>
            <a:ext cx="6002179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What is CFD and why it's important.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410926" y="2410778"/>
            <a:ext cx="6430804" cy="1413748"/>
          </a:xfrm>
          <a:prstGeom prst="roundRect">
            <a:avLst>
              <a:gd name="adj" fmla="val 7761"/>
            </a:avLst>
          </a:prstGeom>
          <a:solidFill>
            <a:srgbClr val="FAFFFA"/>
          </a:solidFill>
          <a:ln/>
        </p:spPr>
      </p:sp>
      <p:sp>
        <p:nvSpPr>
          <p:cNvPr id="11" name="Shape 9"/>
          <p:cNvSpPr/>
          <p:nvPr/>
        </p:nvSpPr>
        <p:spPr>
          <a:xfrm>
            <a:off x="7410926" y="2387918"/>
            <a:ext cx="6430804" cy="91440"/>
          </a:xfrm>
          <a:prstGeom prst="roundRect">
            <a:avLst>
              <a:gd name="adj" fmla="val 188545"/>
            </a:avLst>
          </a:prstGeom>
          <a:solidFill>
            <a:srgbClr val="438951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39030" y="2123480"/>
            <a:ext cx="574596" cy="574596"/>
          </a:xfrm>
          <a:prstGeom prst="roundRect">
            <a:avLst>
              <a:gd name="adj" fmla="val 159138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0511433" y="2267069"/>
            <a:ext cx="22979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625239" y="2889647"/>
            <a:ext cx="23944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How CFD Works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25239" y="3303746"/>
            <a:ext cx="6002179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 equations and principles.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88670" y="4303276"/>
            <a:ext cx="6430804" cy="1413748"/>
          </a:xfrm>
          <a:prstGeom prst="roundRect">
            <a:avLst>
              <a:gd name="adj" fmla="val 7761"/>
            </a:avLst>
          </a:prstGeom>
          <a:solidFill>
            <a:srgbClr val="FAFFFA"/>
          </a:solidFill>
          <a:ln/>
        </p:spPr>
      </p:sp>
      <p:sp>
        <p:nvSpPr>
          <p:cNvPr id="17" name="Shape 15"/>
          <p:cNvSpPr/>
          <p:nvPr/>
        </p:nvSpPr>
        <p:spPr>
          <a:xfrm>
            <a:off x="788670" y="4280416"/>
            <a:ext cx="6430804" cy="91440"/>
          </a:xfrm>
          <a:prstGeom prst="roundRect">
            <a:avLst>
              <a:gd name="adj" fmla="val 188545"/>
            </a:avLst>
          </a:prstGeom>
          <a:solidFill>
            <a:srgbClr val="438951"/>
          </a:solidFill>
          <a:ln/>
        </p:spPr>
      </p:sp>
      <p:sp>
        <p:nvSpPr>
          <p:cNvPr id="18" name="Shape 16"/>
          <p:cNvSpPr/>
          <p:nvPr/>
        </p:nvSpPr>
        <p:spPr>
          <a:xfrm>
            <a:off x="3716774" y="4015978"/>
            <a:ext cx="574596" cy="574596"/>
          </a:xfrm>
          <a:prstGeom prst="roundRect">
            <a:avLst>
              <a:gd name="adj" fmla="val 159138"/>
            </a:avLst>
          </a:prstGeom>
          <a:solidFill>
            <a:srgbClr val="438951"/>
          </a:solidFill>
          <a:ln/>
        </p:spPr>
      </p:sp>
      <p:sp>
        <p:nvSpPr>
          <p:cNvPr id="19" name="Text 17"/>
          <p:cNvSpPr/>
          <p:nvPr/>
        </p:nvSpPr>
        <p:spPr>
          <a:xfrm>
            <a:off x="3889177" y="4159568"/>
            <a:ext cx="22979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1002983" y="4782145"/>
            <a:ext cx="23944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Turbulence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002983" y="5196245"/>
            <a:ext cx="6002179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Models and simplifications for real-world flows.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410926" y="4303276"/>
            <a:ext cx="6430804" cy="1413748"/>
          </a:xfrm>
          <a:prstGeom prst="roundRect">
            <a:avLst>
              <a:gd name="adj" fmla="val 7761"/>
            </a:avLst>
          </a:prstGeom>
          <a:solidFill>
            <a:srgbClr val="FAFFFA"/>
          </a:solidFill>
          <a:ln/>
        </p:spPr>
      </p:sp>
      <p:sp>
        <p:nvSpPr>
          <p:cNvPr id="23" name="Shape 21"/>
          <p:cNvSpPr/>
          <p:nvPr/>
        </p:nvSpPr>
        <p:spPr>
          <a:xfrm>
            <a:off x="7410926" y="4280416"/>
            <a:ext cx="6430804" cy="91440"/>
          </a:xfrm>
          <a:prstGeom prst="roundRect">
            <a:avLst>
              <a:gd name="adj" fmla="val 188545"/>
            </a:avLst>
          </a:prstGeom>
          <a:solidFill>
            <a:srgbClr val="438951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39030" y="4015978"/>
            <a:ext cx="574596" cy="574596"/>
          </a:xfrm>
          <a:prstGeom prst="roundRect">
            <a:avLst>
              <a:gd name="adj" fmla="val 159138"/>
            </a:avLst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10511433" y="4159568"/>
            <a:ext cx="22979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625239" y="4782145"/>
            <a:ext cx="23944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Applications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625239" y="5196245"/>
            <a:ext cx="6002179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Autodesk CFD.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788670" y="6195774"/>
            <a:ext cx="6430804" cy="1413748"/>
          </a:xfrm>
          <a:prstGeom prst="roundRect">
            <a:avLst>
              <a:gd name="adj" fmla="val 7761"/>
            </a:avLst>
          </a:prstGeom>
          <a:solidFill>
            <a:srgbClr val="FAFFFA"/>
          </a:solidFill>
          <a:ln/>
        </p:spPr>
      </p:sp>
      <p:sp>
        <p:nvSpPr>
          <p:cNvPr id="29" name="Shape 27"/>
          <p:cNvSpPr/>
          <p:nvPr/>
        </p:nvSpPr>
        <p:spPr>
          <a:xfrm>
            <a:off x="788670" y="6172914"/>
            <a:ext cx="6430804" cy="91440"/>
          </a:xfrm>
          <a:prstGeom prst="roundRect">
            <a:avLst>
              <a:gd name="adj" fmla="val 188545"/>
            </a:avLst>
          </a:prstGeom>
          <a:solidFill>
            <a:srgbClr val="438951"/>
          </a:solidFill>
          <a:ln/>
        </p:spPr>
      </p:sp>
      <p:sp>
        <p:nvSpPr>
          <p:cNvPr id="30" name="Shape 28"/>
          <p:cNvSpPr/>
          <p:nvPr/>
        </p:nvSpPr>
        <p:spPr>
          <a:xfrm>
            <a:off x="3716774" y="5908477"/>
            <a:ext cx="574596" cy="574596"/>
          </a:xfrm>
          <a:prstGeom prst="roundRect">
            <a:avLst>
              <a:gd name="adj" fmla="val 159138"/>
            </a:avLst>
          </a:prstGeom>
          <a:solidFill>
            <a:srgbClr val="438951"/>
          </a:solidFill>
          <a:ln/>
        </p:spPr>
      </p:sp>
      <p:sp>
        <p:nvSpPr>
          <p:cNvPr id="31" name="Text 29"/>
          <p:cNvSpPr/>
          <p:nvPr/>
        </p:nvSpPr>
        <p:spPr>
          <a:xfrm>
            <a:off x="3889177" y="6052066"/>
            <a:ext cx="22979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1002983" y="6674644"/>
            <a:ext cx="23944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Terms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1002983" y="7088743"/>
            <a:ext cx="6002179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aerodynamic coefficients and other jargon.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7410926" y="6195774"/>
            <a:ext cx="6430804" cy="1413748"/>
          </a:xfrm>
          <a:prstGeom prst="roundRect">
            <a:avLst>
              <a:gd name="adj" fmla="val 7761"/>
            </a:avLst>
          </a:prstGeom>
          <a:solidFill>
            <a:srgbClr val="FAFFFA"/>
          </a:solidFill>
          <a:ln/>
        </p:spPr>
      </p:sp>
      <p:sp>
        <p:nvSpPr>
          <p:cNvPr id="35" name="Shape 33"/>
          <p:cNvSpPr/>
          <p:nvPr/>
        </p:nvSpPr>
        <p:spPr>
          <a:xfrm>
            <a:off x="7410926" y="6172914"/>
            <a:ext cx="6430804" cy="91440"/>
          </a:xfrm>
          <a:prstGeom prst="roundRect">
            <a:avLst>
              <a:gd name="adj" fmla="val 188545"/>
            </a:avLst>
          </a:prstGeom>
          <a:solidFill>
            <a:srgbClr val="438951"/>
          </a:solidFill>
          <a:ln/>
        </p:spPr>
      </p:sp>
      <p:sp>
        <p:nvSpPr>
          <p:cNvPr id="36" name="Shape 34"/>
          <p:cNvSpPr/>
          <p:nvPr/>
        </p:nvSpPr>
        <p:spPr>
          <a:xfrm>
            <a:off x="10339030" y="5908477"/>
            <a:ext cx="574596" cy="574596"/>
          </a:xfrm>
          <a:prstGeom prst="roundRect">
            <a:avLst>
              <a:gd name="adj" fmla="val 159138"/>
            </a:avLst>
          </a:prstGeom>
          <a:solidFill>
            <a:srgbClr val="438951"/>
          </a:solidFill>
          <a:ln/>
        </p:spPr>
      </p:sp>
      <p:sp>
        <p:nvSpPr>
          <p:cNvPr id="37" name="Text 35"/>
          <p:cNvSpPr/>
          <p:nvPr/>
        </p:nvSpPr>
        <p:spPr>
          <a:xfrm>
            <a:off x="10511433" y="6052066"/>
            <a:ext cx="22979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7625239" y="6674644"/>
            <a:ext cx="23944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Results</a:t>
            </a:r>
            <a:endParaRPr lang="en-US" sz="1850" dirty="0"/>
          </a:p>
        </p:txBody>
      </p:sp>
      <p:sp>
        <p:nvSpPr>
          <p:cNvPr id="39" name="Text 37"/>
          <p:cNvSpPr/>
          <p:nvPr/>
        </p:nvSpPr>
        <p:spPr>
          <a:xfrm>
            <a:off x="7625239" y="7088743"/>
            <a:ext cx="6002179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Interpreting CFD outputs for design insights.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Welcome to the World of CFD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Today, we dive into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Computational Fluid Dynamics (CFD)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1605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accent6">
                    <a:lumMod val="50000"/>
                  </a:schemeClr>
                </a:solidFill>
              </a:rPr>
              <a:t>CFD is a computer-based method for studying how fluids — like air and water — move around objects. Instead of running expensive wind tunnel tests or building prototypes, we create a virtual environment where the computer simulates fluid motion.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7ADEF-FE9E-0AE1-2548-39D9259C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0" y="0"/>
            <a:ext cx="628018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9391" y="566976"/>
            <a:ext cx="533161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Part 1: What is CFD?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CFD is a computer-based method for studying fluid motion.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2214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creates virtual environments to simulate airflow, replacing expensive physical tests.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0668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With CFD, we visualize: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58223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Fluid speed and pressure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98430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Lift and drag forces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38638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Flow patterns (smooth or turbulent)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D19181-B16C-C899-AAB7-7B0CEF43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4" y="1552636"/>
            <a:ext cx="6213231" cy="4389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20609" y="196275"/>
            <a:ext cx="6789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Part 2: How CFD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5807" y="8794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CFD solves the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Navier–Stokes equations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fundamental laws governing all fluid behavior.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238137" y="38512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207" y="3893788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75253" y="3929149"/>
            <a:ext cx="3081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Conservation of Mass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75253" y="441956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Fluid inflow equals outflow; no creation or disappearance.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910" y="14932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80" y="1535787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25025" y="157114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Conservation of Momentum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25025" y="241589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Newton's laws for fluids: balances inertia, pressure, and viscosity.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30012" y="149328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082" y="1535787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7128" y="1571148"/>
            <a:ext cx="3373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Conservation of Energy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367128" y="206156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Describes energy changes due to fluid motion and heat exchange.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132185" y="5862606"/>
            <a:ext cx="6767595" cy="108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equations are complex, especially for turbulence,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requiring numerical methods and models for practical solutions.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BD820A-BC7F-173F-0F08-7E39E0F40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53" y="2240916"/>
            <a:ext cx="4912470" cy="43865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51748" y="566976"/>
            <a:ext cx="952690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Part 3: Turbulence &amp; Simplifications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47310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Most real-world flows are turbulent, full of varying swirling eddies.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Direct Numerical Simulation (DNS), while accurate, is often too computationally intensive for engineering timelines.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39673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Engineers use turbulence models like: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91215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k–ε model: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Robust and efficient for general flows.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31423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k–ω SST model: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More accurate near walls and for predicting flow separation.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515957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models make CFD practical without sacrificing crucial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6305" y="315516"/>
            <a:ext cx="3277672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Part 4: Autodesk CFD Applications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60893" y="1072202"/>
            <a:ext cx="13827919" cy="119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Autodesk CFD simplifies complex simulations: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360893" y="1605322"/>
            <a:ext cx="931545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Import Design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3235" y="1971879"/>
            <a:ext cx="13530024" cy="119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 models like aircraft wings.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01241" y="2417726"/>
            <a:ext cx="1329452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Define Domain &amp; Properties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43235" y="2857973"/>
            <a:ext cx="13418344" cy="119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computational space, fluid properties.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401241" y="3413989"/>
            <a:ext cx="1008578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Boundary Conditions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621580" y="3812024"/>
            <a:ext cx="13306544" cy="119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Specify inlet speed, outlet pressure.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401239" y="4279608"/>
            <a:ext cx="931545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Generate Mesh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43235" y="4786713"/>
            <a:ext cx="13194744" cy="119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Divide space into small calculation elements.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401241" y="5406361"/>
            <a:ext cx="931545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Run Simulation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643235" y="5864816"/>
            <a:ext cx="13306544" cy="119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solver settings and execute.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401240" y="6408266"/>
            <a:ext cx="931545" cy="116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Visualize Results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643235" y="6902314"/>
            <a:ext cx="13418344" cy="119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View velocity maps, pressure contours, force plots.</a:t>
            </a: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F83407-A714-1F55-B8F0-90C97FF6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85"/>
          <a:stretch>
            <a:fillRect/>
          </a:stretch>
        </p:blipFill>
        <p:spPr>
          <a:xfrm>
            <a:off x="6864172" y="1449927"/>
            <a:ext cx="7309087" cy="46886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04034" y="579239"/>
            <a:ext cx="7222331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Part 5: Key Aerodynamic Terms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541181" y="1568172"/>
            <a:ext cx="635960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Two crucial dimensionless numbers in aerodynamics: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1181" y="2033588"/>
            <a:ext cx="253603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Coefficient of Lift (CL)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41181" y="2492335"/>
            <a:ext cx="635960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Measures lift efficiency based on shape, speed, and flow density.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1181" y="3005376"/>
            <a:ext cx="6359604" cy="59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181" y="3005376"/>
            <a:ext cx="6359604" cy="5947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41181" y="3826669"/>
            <a:ext cx="635960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Compares lift performance across designs, independent of size/speed.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541181" y="4292084"/>
            <a:ext cx="272450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644E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Coefficient of Drag (CD)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41181" y="4750832"/>
            <a:ext cx="635960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Measures aerodynamic resistance, how much a shape slows flow.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541181" y="5263872"/>
            <a:ext cx="6359604" cy="59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181" y="5263872"/>
            <a:ext cx="6359604" cy="59471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41181" y="6085165"/>
            <a:ext cx="6359604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 focuses on lift efficiency; CD on drag penalty. Both are critical for performance and efficiency-focused designs.</a:t>
            </a:r>
            <a:endParaRPr lang="en-US" sz="1400" dirty="0"/>
          </a:p>
        </p:txBody>
      </p:sp>
      <p:pic>
        <p:nvPicPr>
          <p:cNvPr id="17" name="Picture 16" descr="Output image">
            <a:extLst>
              <a:ext uri="{FF2B5EF4-FFF2-40B4-BE49-F238E27FC236}">
                <a16:creationId xmlns:a16="http://schemas.microsoft.com/office/drawing/2014/main" id="{267DC968-EE7F-6037-B131-B59B8F1E07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3" y="1488671"/>
            <a:ext cx="7149257" cy="536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4026" y="311825"/>
            <a:ext cx="3542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Part 6: Other CFD Terms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Beyond CL and CD, these terms are frequently used: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9" y="1214525"/>
            <a:ext cx="6773822" cy="7893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0183" y="1315283"/>
            <a:ext cx="155686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Pressure (q)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10183" y="1560433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Pressure due to fluid motion: </a:t>
            </a:r>
            <a:r>
              <a:rPr lang="en-US" sz="14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density times  velocity  head.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83" y="1240572"/>
            <a:ext cx="6861691" cy="789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5221" y="1315283"/>
            <a:ext cx="155352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Angle of Attack (AoA)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85221" y="1619964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Tilt of the wing relative to airflow.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068473"/>
            <a:ext cx="6760212" cy="7893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0183" y="217116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Reynolds Number</a:t>
            </a:r>
            <a:endParaRPr lang="en-US" dirty="0"/>
          </a:p>
        </p:txBody>
      </p:sp>
      <p:sp>
        <p:nvSpPr>
          <p:cNvPr id="12" name="Text 7"/>
          <p:cNvSpPr/>
          <p:nvPr/>
        </p:nvSpPr>
        <p:spPr>
          <a:xfrm>
            <a:off x="510183" y="2463165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Predicts laminar or turbulent flow behavior.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873" y="2087046"/>
            <a:ext cx="6861691" cy="7893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85221" y="22180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Boundary Layer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85221" y="2463165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Thin layer of fluid next to surface where viscous effects dominate.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437197-62A2-8CE7-2FB8-D7C31A5B5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874" y="3075503"/>
            <a:ext cx="6861691" cy="43479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D04149-6C48-1330-F5C4-613D81F9C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4" y="3072409"/>
            <a:ext cx="6545386" cy="43510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664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Fraunces Extra Bold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Niranjana Reddy</cp:lastModifiedBy>
  <cp:revision>1</cp:revision>
  <dcterms:created xsi:type="dcterms:W3CDTF">2025-08-12T06:37:58Z</dcterms:created>
  <dcterms:modified xsi:type="dcterms:W3CDTF">2025-08-12T07:17:46Z</dcterms:modified>
</cp:coreProperties>
</file>